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95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256" r:id="rId14"/>
    <p:sldId id="257" r:id="rId15"/>
    <p:sldId id="280" r:id="rId16"/>
    <p:sldId id="258" r:id="rId17"/>
    <p:sldId id="259" r:id="rId18"/>
    <p:sldId id="260" r:id="rId19"/>
    <p:sldId id="261" r:id="rId20"/>
    <p:sldId id="266" r:id="rId21"/>
    <p:sldId id="262" r:id="rId22"/>
    <p:sldId id="263" r:id="rId23"/>
    <p:sldId id="264" r:id="rId24"/>
    <p:sldId id="282" r:id="rId25"/>
    <p:sldId id="265" r:id="rId26"/>
    <p:sldId id="267" r:id="rId27"/>
    <p:sldId id="268" r:id="rId28"/>
    <p:sldId id="272" r:id="rId29"/>
    <p:sldId id="269" r:id="rId30"/>
    <p:sldId id="273" r:id="rId31"/>
    <p:sldId id="271" r:id="rId32"/>
    <p:sldId id="281" r:id="rId33"/>
    <p:sldId id="283" r:id="rId34"/>
    <p:sldId id="284" r:id="rId35"/>
    <p:sldId id="285" r:id="rId36"/>
    <p:sldId id="286" r:id="rId37"/>
    <p:sldId id="270" r:id="rId38"/>
    <p:sldId id="287" r:id="rId39"/>
    <p:sldId id="288" r:id="rId40"/>
    <p:sldId id="289" r:id="rId41"/>
    <p:sldId id="290" r:id="rId42"/>
    <p:sldId id="291" r:id="rId43"/>
    <p:sldId id="274" r:id="rId44"/>
    <p:sldId id="279" r:id="rId45"/>
    <p:sldId id="307" r:id="rId46"/>
    <p:sldId id="308" r:id="rId47"/>
    <p:sldId id="309" r:id="rId48"/>
    <p:sldId id="310" r:id="rId49"/>
    <p:sldId id="275" r:id="rId50"/>
    <p:sldId id="292" r:id="rId51"/>
    <p:sldId id="293" r:id="rId52"/>
    <p:sldId id="29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652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6D67A-6243-43E3-B37A-B0677E7488B2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A48C9-AC08-40F1-9919-38708008D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64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A48C9-AC08-40F1-9919-38708008DC4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11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126DD-1B1D-4CEF-9014-DE9119A7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4D4FE8-8E0F-40F6-96B2-ACC216C24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BA0C0A-63BF-40DB-B5A9-8BB9258A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8A7325-0D4A-4694-A761-18CA0984A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52E083-6E0D-434E-A329-4BC1903E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60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BD8C8-54B3-460E-ACA0-746723BF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F03A89-81B0-49C5-8D77-3127DCE95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F3AFC-639B-4A04-9D2E-CCEF0293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17905-59EC-49BE-8FEA-AB2A1C94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AF004-FC7D-4EA0-9DDD-D3C07C0F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16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BD3FFC-502F-48EC-A86C-2E1AE2351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38BB51-7CDC-4576-9312-B1C0DCA0E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15CE6-84C6-423D-A9F2-D1B7F49A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FE98D-DF63-4FAB-9A02-8DFAA779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7441D-107C-4128-B6E2-F02943FE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05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EF768-7F7B-45B9-B4E5-5032AF4B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5100A-2FF0-4D80-9448-EB803BE5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4E7BE-67ED-4CEF-94B8-DC4BC0725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8F938-844E-4A32-B580-5732A407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6CB0E-7A21-4502-97E8-8DA335AE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30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8059F-5276-46C8-AF57-FA92B0B9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B70EC8-2DAE-4EC4-B5A0-F74D0390F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58FE9B-94A5-4FF7-A8AA-B546A0DCA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C1B675-A191-4D8F-BD2A-01563CD3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B320C-78F0-4132-B29C-B4C79193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10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72196-D4C6-4591-A9F4-08DE8500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52D6E-6BEC-4B8D-9F23-C75E16608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DB80B1-99FC-4352-A270-40F20076D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4167BB-6F7E-4CEA-BCC5-59451C82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8D727B-A52E-4219-8481-68A701D8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D24357-AC3D-4631-B042-BDF18C05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1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66F12-97C6-417D-85CF-E9894FBA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E7035-CF64-425F-B9A9-8CC56ACBC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CBAD52-FD4E-4029-BF04-279EEB009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F58F7C-64F4-40A6-AF5B-B61456F03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273699-2674-4C35-B34A-666F39219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C01D12-14F0-4130-AB2A-0D46DC49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250E40-3970-4C8F-89A2-3EAEC741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E59CED-02A2-4B3D-BF87-C548EE67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65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6F62B-BE72-4150-94A6-6CA5FF66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3A48C-99B0-490A-8E45-F62F0D7B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42AFFA-AD1F-46A2-B1F2-D7CF1B7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244CC-FDBB-4130-9460-0CA3B9F8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85B750-5970-44A1-9DF3-AE8490CEC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14E88F-1657-4E49-94A8-88672934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180AA2-7FF4-454F-985D-9D460430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947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435E4-22DD-48DF-8E57-6F6541EE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8E06C-5B1E-4DF3-BF7E-27293354A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3ECDDA-7EAA-4B1F-A241-3CBF2BD27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03E46-682E-48A7-A7BB-AB11F194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6A2461-6615-4265-B06E-CE34FF1A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25927-F3C0-4071-AFEF-08645F05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6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5E3C7-8320-4224-97ED-6DDD5D67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DC73E6-0F0E-4897-B131-A15DFCA3D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7AF22E-39B5-41D7-B500-370025F68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CBDF75-E8AF-482D-81A9-0716DE654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B554CA-FE84-4629-BB5A-76FEF565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159350-B5A8-4ACF-AF93-D0308953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3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C6EA8F-0C46-4443-825A-3C5C94B1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6A0F01-72B3-4C78-8955-43EDB0747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35FC9B-A407-458F-A634-80AF3650D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23CA3-0249-4004-9D16-DFF5484646AF}" type="datetimeFigureOut">
              <a:rPr lang="zh-CN" altLang="en-US" smtClean="0"/>
              <a:t>2023-01-31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DFA69-B53F-4847-B318-39C0C602B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EA68A-4F09-4E1D-9EEC-1CF293743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8ADD-B01E-4F01-A217-61472712C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D3EEF-5D3E-4D33-A955-8427EFBE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2019A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F604B8-9A5A-45DE-8134-A7C456AED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1919022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79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084C77-EB78-455E-8C0F-FD24B369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56" y="0"/>
            <a:ext cx="6914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2FAC35-6330-4AAB-8B6A-A04126AC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56" y="0"/>
            <a:ext cx="850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68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5CFB6D-7AC2-4D4D-8E13-2613FEAC315C}"/>
              </a:ext>
            </a:extLst>
          </p:cNvPr>
          <p:cNvSpPr txBox="1"/>
          <p:nvPr/>
        </p:nvSpPr>
        <p:spPr>
          <a:xfrm>
            <a:off x="2573079" y="1536174"/>
            <a:ext cx="70458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优点</a:t>
            </a:r>
            <a:endParaRPr lang="en-US" altLang="zh-CN" sz="4000" dirty="0"/>
          </a:p>
          <a:p>
            <a:pPr algn="ctr"/>
            <a:endParaRPr lang="en-US" altLang="zh-CN" sz="4000" dirty="0"/>
          </a:p>
          <a:p>
            <a:pPr algn="just"/>
            <a:r>
              <a:rPr lang="en-US" altLang="zh-CN" sz="4000" dirty="0"/>
              <a:t>1.</a:t>
            </a:r>
            <a:r>
              <a:rPr lang="zh-CN" altLang="en-US" sz="4000" dirty="0"/>
              <a:t>结构明确</a:t>
            </a:r>
            <a:endParaRPr lang="en-US" altLang="zh-CN" sz="4000" dirty="0"/>
          </a:p>
          <a:p>
            <a:pPr algn="just"/>
            <a:r>
              <a:rPr lang="en-US" altLang="zh-CN" sz="4000" dirty="0"/>
              <a:t>2.</a:t>
            </a:r>
            <a:r>
              <a:rPr lang="zh-CN" altLang="en-US" sz="4000" dirty="0"/>
              <a:t>使用了较为专业的模型</a:t>
            </a:r>
            <a:endParaRPr lang="en-US" altLang="zh-CN" sz="4000" dirty="0"/>
          </a:p>
          <a:p>
            <a:pPr algn="just"/>
            <a:r>
              <a:rPr lang="en-US" altLang="zh-CN" sz="4000" dirty="0"/>
              <a:t>3.</a:t>
            </a:r>
            <a:r>
              <a:rPr lang="zh-CN" altLang="en-US" sz="4000" dirty="0"/>
              <a:t>数据靠谱，图文结合</a:t>
            </a:r>
            <a:endParaRPr lang="en-US" altLang="zh-CN" sz="4000" dirty="0"/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3352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1494C1-AF3D-49F0-BD4B-0CA3117F8C5E}"/>
              </a:ext>
            </a:extLst>
          </p:cNvPr>
          <p:cNvSpPr txBox="1"/>
          <p:nvPr/>
        </p:nvSpPr>
        <p:spPr>
          <a:xfrm>
            <a:off x="2583711" y="2792818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模拟中发现的问题</a:t>
            </a:r>
          </a:p>
        </p:txBody>
      </p:sp>
    </p:spTree>
    <p:extLst>
      <p:ext uri="{BB962C8B-B14F-4D97-AF65-F5344CB8AC3E}">
        <p14:creationId xmlns:p14="http://schemas.microsoft.com/office/powerpoint/2010/main" val="1499672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865B42-1F37-402C-BAEC-BEAB0BEFB63A}"/>
              </a:ext>
            </a:extLst>
          </p:cNvPr>
          <p:cNvSpPr txBox="1"/>
          <p:nvPr/>
        </p:nvSpPr>
        <p:spPr>
          <a:xfrm>
            <a:off x="1640957" y="2792818"/>
            <a:ext cx="8077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交流不及时，无法及时获知需求</a:t>
            </a:r>
          </a:p>
        </p:txBody>
      </p:sp>
    </p:spTree>
    <p:extLst>
      <p:ext uri="{BB962C8B-B14F-4D97-AF65-F5344CB8AC3E}">
        <p14:creationId xmlns:p14="http://schemas.microsoft.com/office/powerpoint/2010/main" val="72129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ECCF4D-8EC6-4AAA-B09B-36C3B18DAD93}"/>
              </a:ext>
            </a:extLst>
          </p:cNvPr>
          <p:cNvSpPr txBox="1"/>
          <p:nvPr/>
        </p:nvSpPr>
        <p:spPr>
          <a:xfrm>
            <a:off x="1951058" y="2546328"/>
            <a:ext cx="8077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文件上传后除图片部分</a:t>
            </a:r>
            <a:endParaRPr lang="en-US" altLang="zh-CN" sz="4000" dirty="0"/>
          </a:p>
          <a:p>
            <a:pPr algn="ctr"/>
            <a:r>
              <a:rPr lang="zh-CN" altLang="en-US" sz="4000" dirty="0"/>
              <a:t>最好不要英文，</a:t>
            </a:r>
            <a:endParaRPr lang="en-US" altLang="zh-CN" sz="4000" dirty="0"/>
          </a:p>
          <a:p>
            <a:pPr algn="ctr"/>
            <a:r>
              <a:rPr lang="zh-CN" altLang="en-US" sz="4000" dirty="0"/>
              <a:t>可修改为中文便于交流</a:t>
            </a:r>
          </a:p>
        </p:txBody>
      </p:sp>
    </p:spTree>
    <p:extLst>
      <p:ext uri="{BB962C8B-B14F-4D97-AF65-F5344CB8AC3E}">
        <p14:creationId xmlns:p14="http://schemas.microsoft.com/office/powerpoint/2010/main" val="29403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D8A2D4-5A03-4EB4-8AA5-C724351D7C53}"/>
              </a:ext>
            </a:extLst>
          </p:cNvPr>
          <p:cNvSpPr txBox="1"/>
          <p:nvPr/>
        </p:nvSpPr>
        <p:spPr>
          <a:xfrm>
            <a:off x="2583711" y="2792818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未按照格式上传图片</a:t>
            </a:r>
          </a:p>
        </p:txBody>
      </p:sp>
    </p:spTree>
    <p:extLst>
      <p:ext uri="{BB962C8B-B14F-4D97-AF65-F5344CB8AC3E}">
        <p14:creationId xmlns:p14="http://schemas.microsoft.com/office/powerpoint/2010/main" val="187133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5865D2-6A9C-482E-83CD-88D51560E449}"/>
              </a:ext>
            </a:extLst>
          </p:cNvPr>
          <p:cNvSpPr txBox="1"/>
          <p:nvPr/>
        </p:nvSpPr>
        <p:spPr>
          <a:xfrm>
            <a:off x="2647506" y="503274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1.</a:t>
            </a:r>
            <a:r>
              <a:rPr lang="zh-CN" altLang="en-US" sz="4000" dirty="0"/>
              <a:t>上传 </a:t>
            </a:r>
            <a:r>
              <a:rPr lang="en-US" altLang="zh-CN" sz="4000" dirty="0"/>
              <a:t>.fig</a:t>
            </a:r>
            <a:r>
              <a:rPr lang="zh-CN" altLang="en-US" sz="4000" dirty="0"/>
              <a:t>文件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C62642-0638-4496-AE22-A46A49E544B3}"/>
              </a:ext>
            </a:extLst>
          </p:cNvPr>
          <p:cNvSpPr txBox="1"/>
          <p:nvPr/>
        </p:nvSpPr>
        <p:spPr>
          <a:xfrm>
            <a:off x="2583708" y="1339701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2.</a:t>
            </a:r>
            <a:r>
              <a:rPr lang="zh-CN" altLang="en-US" sz="4000" dirty="0"/>
              <a:t>上传</a:t>
            </a:r>
            <a:r>
              <a:rPr lang="en-US" altLang="zh-CN" sz="4000" dirty="0"/>
              <a:t>pdf</a:t>
            </a:r>
            <a:r>
              <a:rPr lang="zh-CN" altLang="en-US" sz="4000" dirty="0"/>
              <a:t>文件未裁切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B3F01C-814F-469D-82F4-7120F64CFBD1}"/>
              </a:ext>
            </a:extLst>
          </p:cNvPr>
          <p:cNvSpPr txBox="1"/>
          <p:nvPr/>
        </p:nvSpPr>
        <p:spPr>
          <a:xfrm>
            <a:off x="2583709" y="2261190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3.</a:t>
            </a:r>
            <a:r>
              <a:rPr lang="zh-CN" altLang="en-US" sz="4000" dirty="0"/>
              <a:t>不添加</a:t>
            </a:r>
            <a:r>
              <a:rPr lang="en-US" altLang="zh-CN" sz="4000" dirty="0" err="1"/>
              <a:t>png</a:t>
            </a:r>
            <a:r>
              <a:rPr lang="zh-CN" altLang="en-US" sz="4000" dirty="0"/>
              <a:t>格式副本</a:t>
            </a:r>
          </a:p>
        </p:txBody>
      </p:sp>
    </p:spTree>
    <p:extLst>
      <p:ext uri="{BB962C8B-B14F-4D97-AF65-F5344CB8AC3E}">
        <p14:creationId xmlns:p14="http://schemas.microsoft.com/office/powerpoint/2010/main" val="354710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7861D9-CE5B-4277-ABC8-CDB1ADABF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4" y="382581"/>
            <a:ext cx="6160870" cy="609283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23A559-3FD7-4184-B14A-635844D9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83" y="1133948"/>
            <a:ext cx="5279433" cy="433118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2398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7C2B43-573A-4188-A92D-DBFE4E2D07F5}"/>
              </a:ext>
            </a:extLst>
          </p:cNvPr>
          <p:cNvSpPr txBox="1"/>
          <p:nvPr/>
        </p:nvSpPr>
        <p:spPr>
          <a:xfrm>
            <a:off x="2583711" y="2792818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框架混乱难以控制</a:t>
            </a:r>
          </a:p>
        </p:txBody>
      </p:sp>
    </p:spTree>
    <p:extLst>
      <p:ext uri="{BB962C8B-B14F-4D97-AF65-F5344CB8AC3E}">
        <p14:creationId xmlns:p14="http://schemas.microsoft.com/office/powerpoint/2010/main" val="306320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01F3A9-96BF-4577-A80B-00EA06AE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12" y="558871"/>
            <a:ext cx="9993120" cy="16290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782507-1A24-458C-B929-875969EB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2459908"/>
            <a:ext cx="10545647" cy="12860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94E6E1-9C62-4D30-8BD4-E3B93D938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45" y="4232720"/>
            <a:ext cx="1022175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47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8FD734-2EA1-47BE-A56F-A25165CB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62" y="311354"/>
            <a:ext cx="9202434" cy="44773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D81625-F08D-48D6-BC03-4DE9151DB3A1}"/>
              </a:ext>
            </a:extLst>
          </p:cNvPr>
          <p:cNvSpPr txBox="1"/>
          <p:nvPr/>
        </p:nvSpPr>
        <p:spPr>
          <a:xfrm>
            <a:off x="2413590" y="5401339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框图与后面内容相冲突</a:t>
            </a:r>
          </a:p>
        </p:txBody>
      </p:sp>
    </p:spTree>
    <p:extLst>
      <p:ext uri="{BB962C8B-B14F-4D97-AF65-F5344CB8AC3E}">
        <p14:creationId xmlns:p14="http://schemas.microsoft.com/office/powerpoint/2010/main" val="1808439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6C9AA7-2A87-468D-82CC-CFA60C9D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1"/>
            <a:ext cx="12192000" cy="68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5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EDE38-0ABA-47C8-8B88-0EE2E5923CA9}"/>
              </a:ext>
            </a:extLst>
          </p:cNvPr>
          <p:cNvSpPr txBox="1"/>
          <p:nvPr/>
        </p:nvSpPr>
        <p:spPr>
          <a:xfrm>
            <a:off x="2583711" y="2792818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作图美观问题</a:t>
            </a:r>
          </a:p>
        </p:txBody>
      </p:sp>
    </p:spTree>
    <p:extLst>
      <p:ext uri="{BB962C8B-B14F-4D97-AF65-F5344CB8AC3E}">
        <p14:creationId xmlns:p14="http://schemas.microsoft.com/office/powerpoint/2010/main" val="2028749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554120-D2AE-4649-A4CD-9AFEE77A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4" y="786808"/>
            <a:ext cx="5774919" cy="44222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D852CA-66A3-4E7A-A2BB-56962EC261BB}"/>
              </a:ext>
            </a:extLst>
          </p:cNvPr>
          <p:cNvSpPr txBox="1"/>
          <p:nvPr/>
        </p:nvSpPr>
        <p:spPr>
          <a:xfrm>
            <a:off x="1109330" y="5578548"/>
            <a:ext cx="420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颜色，标记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EF2888-120A-4CC8-BC01-D110C3AC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497" y="1025203"/>
            <a:ext cx="4835923" cy="39454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915622-9459-4060-B59D-A453CB7E7E9C}"/>
              </a:ext>
            </a:extLst>
          </p:cNvPr>
          <p:cNvSpPr txBox="1"/>
          <p:nvPr/>
        </p:nvSpPr>
        <p:spPr>
          <a:xfrm>
            <a:off x="7214614" y="5478854"/>
            <a:ext cx="420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风格统一性</a:t>
            </a:r>
          </a:p>
        </p:txBody>
      </p:sp>
    </p:spTree>
    <p:extLst>
      <p:ext uri="{BB962C8B-B14F-4D97-AF65-F5344CB8AC3E}">
        <p14:creationId xmlns:p14="http://schemas.microsoft.com/office/powerpoint/2010/main" val="316693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2347A0-DFE9-4838-8DA9-8856776E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214" y="-49122"/>
            <a:ext cx="5654705" cy="34781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200B3D-669A-4136-AEDE-D77BC495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1" y="1148315"/>
            <a:ext cx="5774919" cy="44222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14BA54-95F7-4355-B89C-9C7FD31BC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589" y="3552364"/>
            <a:ext cx="4505954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6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51B68B-BA84-4D07-B074-807A214F508E}"/>
              </a:ext>
            </a:extLst>
          </p:cNvPr>
          <p:cNvSpPr txBox="1"/>
          <p:nvPr/>
        </p:nvSpPr>
        <p:spPr>
          <a:xfrm>
            <a:off x="2583711" y="2792818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公式相关问题</a:t>
            </a:r>
          </a:p>
        </p:txBody>
      </p:sp>
    </p:spTree>
    <p:extLst>
      <p:ext uri="{BB962C8B-B14F-4D97-AF65-F5344CB8AC3E}">
        <p14:creationId xmlns:p14="http://schemas.microsoft.com/office/powerpoint/2010/main" val="67434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A5B53C-8E13-41C5-A793-7477325B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23832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72C599-5954-4EBB-A0E4-6CF619A406A3}"/>
              </a:ext>
            </a:extLst>
          </p:cNvPr>
          <p:cNvSpPr txBox="1"/>
          <p:nvPr/>
        </p:nvSpPr>
        <p:spPr>
          <a:xfrm>
            <a:off x="2530548" y="2292750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公式过长，应当分开表示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B81421-1A85-48D1-AB6B-9339240B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" y="3429000"/>
            <a:ext cx="9516803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7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BBCD56-4C67-40F1-8001-1207DBB0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0" y="0"/>
            <a:ext cx="502652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C94D2A-816B-4BD5-A855-F93F6F8C2606}"/>
              </a:ext>
            </a:extLst>
          </p:cNvPr>
          <p:cNvSpPr txBox="1"/>
          <p:nvPr/>
        </p:nvSpPr>
        <p:spPr>
          <a:xfrm>
            <a:off x="5458045" y="2721114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没有一个总结性的概括</a:t>
            </a:r>
          </a:p>
        </p:txBody>
      </p:sp>
    </p:spTree>
    <p:extLst>
      <p:ext uri="{BB962C8B-B14F-4D97-AF65-F5344CB8AC3E}">
        <p14:creationId xmlns:p14="http://schemas.microsoft.com/office/powerpoint/2010/main" val="2104852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83C205-14C8-4DB8-9E24-5D7B10DC830A}"/>
              </a:ext>
            </a:extLst>
          </p:cNvPr>
          <p:cNvSpPr txBox="1"/>
          <p:nvPr/>
        </p:nvSpPr>
        <p:spPr>
          <a:xfrm>
            <a:off x="2583711" y="2792818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图片表达问题</a:t>
            </a:r>
          </a:p>
        </p:txBody>
      </p:sp>
    </p:spTree>
    <p:extLst>
      <p:ext uri="{BB962C8B-B14F-4D97-AF65-F5344CB8AC3E}">
        <p14:creationId xmlns:p14="http://schemas.microsoft.com/office/powerpoint/2010/main" val="762570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950086-EE7C-4E8B-B138-E6FECB88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75" y="0"/>
            <a:ext cx="46683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8F2E8F-7D67-4B4E-97E0-90C432B49A04}"/>
              </a:ext>
            </a:extLst>
          </p:cNvPr>
          <p:cNvSpPr txBox="1"/>
          <p:nvPr/>
        </p:nvSpPr>
        <p:spPr>
          <a:xfrm>
            <a:off x="5275872" y="2767280"/>
            <a:ext cx="7024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图文完全无关</a:t>
            </a:r>
            <a:endParaRPr lang="en-US" altLang="zh-CN" sz="4000" dirty="0"/>
          </a:p>
          <a:p>
            <a:pPr algn="ctr"/>
            <a:r>
              <a:rPr lang="zh-CN" altLang="en-US" sz="4000" dirty="0"/>
              <a:t>可以放到一张</a:t>
            </a:r>
            <a:r>
              <a:rPr lang="en-US" altLang="zh-CN" sz="4000" dirty="0"/>
              <a:t>pdf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849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10A983-D168-4D1F-AAF1-38643F2D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89"/>
          <a:stretch/>
        </p:blipFill>
        <p:spPr>
          <a:xfrm>
            <a:off x="0" y="290623"/>
            <a:ext cx="6269569" cy="53446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78E66E-6034-439D-B0B1-CB49B6FDA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97" b="-834"/>
          <a:stretch/>
        </p:blipFill>
        <p:spPr>
          <a:xfrm>
            <a:off x="5922431" y="0"/>
            <a:ext cx="6269569" cy="69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17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922A0B-3738-4AAD-B2EE-28B77507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75" y="0"/>
            <a:ext cx="4668397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3F13C6-8B5A-4149-B92C-F6A92676C99A}"/>
              </a:ext>
            </a:extLst>
          </p:cNvPr>
          <p:cNvSpPr txBox="1"/>
          <p:nvPr/>
        </p:nvSpPr>
        <p:spPr>
          <a:xfrm>
            <a:off x="5417639" y="4145401"/>
            <a:ext cx="7024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图片网格线删掉可能更美观</a:t>
            </a:r>
            <a:endParaRPr lang="en-US" altLang="zh-CN" sz="4000" dirty="0"/>
          </a:p>
          <a:p>
            <a:pPr algn="ctr"/>
            <a:r>
              <a:rPr lang="zh-CN" altLang="en-US" sz="4000" dirty="0"/>
              <a:t>配色问题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0AF7C6-A42F-4C9D-9093-722889E9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72" y="844571"/>
            <a:ext cx="6681831" cy="21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13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D0B95-1873-4BBA-B4E9-928675CA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7" y="1293153"/>
            <a:ext cx="4926358" cy="42716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B9A2A1-1E9F-4A2C-9E1F-6746300ECA5C}"/>
              </a:ext>
            </a:extLst>
          </p:cNvPr>
          <p:cNvSpPr txBox="1"/>
          <p:nvPr/>
        </p:nvSpPr>
        <p:spPr>
          <a:xfrm>
            <a:off x="5332579" y="3075057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单位差异过大用双坐标轴</a:t>
            </a:r>
          </a:p>
        </p:txBody>
      </p:sp>
    </p:spTree>
    <p:extLst>
      <p:ext uri="{BB962C8B-B14F-4D97-AF65-F5344CB8AC3E}">
        <p14:creationId xmlns:p14="http://schemas.microsoft.com/office/powerpoint/2010/main" val="1246384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31584A-9646-402F-BBAC-CA6F39E2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45" y="1465378"/>
            <a:ext cx="4953691" cy="36295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E31329-3286-491B-AA87-D73BD6060EB1}"/>
              </a:ext>
            </a:extLst>
          </p:cNvPr>
          <p:cNvSpPr txBox="1"/>
          <p:nvPr/>
        </p:nvSpPr>
        <p:spPr>
          <a:xfrm>
            <a:off x="5332579" y="3075057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图片标题跟下面的介绍重复</a:t>
            </a:r>
          </a:p>
        </p:txBody>
      </p:sp>
    </p:spTree>
    <p:extLst>
      <p:ext uri="{BB962C8B-B14F-4D97-AF65-F5344CB8AC3E}">
        <p14:creationId xmlns:p14="http://schemas.microsoft.com/office/powerpoint/2010/main" val="2558416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ACE103-956C-4EE3-B36B-3A4E025D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418" y="991508"/>
            <a:ext cx="4593265" cy="4874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BED09F-363C-4210-B861-E9521C54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45" y="1465378"/>
            <a:ext cx="4953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9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BC000A-2ED0-46C8-8446-8358D08E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14" y="268049"/>
            <a:ext cx="8964276" cy="2876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62A11D-273C-4099-A452-69DBEB40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148" y="3284334"/>
            <a:ext cx="12192000" cy="35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22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BB867A-B95F-4D31-829C-6A192BEF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91" y="1400977"/>
            <a:ext cx="98121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1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0986D5-1F54-450C-BD8F-8B2BA7CB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689"/>
            <a:ext cx="6073827" cy="48206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733735-0B71-4C98-BB30-8F5218CF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05" y="1269902"/>
            <a:ext cx="6015695" cy="35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3B8D0E-7A0F-4A55-93CE-91CAABC4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99" y="0"/>
            <a:ext cx="8907118" cy="3105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4A3FA3-7114-45B2-A46C-E65EE177F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"/>
          <a:stretch/>
        </p:blipFill>
        <p:spPr>
          <a:xfrm>
            <a:off x="1312316" y="3105583"/>
            <a:ext cx="9935962" cy="37524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70770C-9B0A-4875-B2B1-3760B3D71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2" y="80469"/>
            <a:ext cx="1876687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57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63D8F1-0132-4697-86D9-B20E3F67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94" y="0"/>
            <a:ext cx="9166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BB8357-FC33-42F8-B082-F6CA8B04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661601"/>
            <a:ext cx="7954485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4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D49CFF-9CB4-43F0-8990-3FF791CB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761628"/>
            <a:ext cx="923101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0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68BC5B-CA8B-4A8C-9C7C-9BCDF68D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499918"/>
            <a:ext cx="822122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8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C0B654-3D31-4FCD-8978-F94CF877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09" y="2020788"/>
            <a:ext cx="6411220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99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5788E9-7BD2-4D3A-AE78-49748AA3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27" y="158151"/>
            <a:ext cx="9803219" cy="53315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E4E00C-A5E6-4C66-B8BA-F3DAFB64439A}"/>
              </a:ext>
            </a:extLst>
          </p:cNvPr>
          <p:cNvSpPr txBox="1"/>
          <p:nvPr/>
        </p:nvSpPr>
        <p:spPr>
          <a:xfrm>
            <a:off x="2583711" y="5662313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框架未能包含全部信息</a:t>
            </a:r>
          </a:p>
        </p:txBody>
      </p:sp>
    </p:spTree>
    <p:extLst>
      <p:ext uri="{BB962C8B-B14F-4D97-AF65-F5344CB8AC3E}">
        <p14:creationId xmlns:p14="http://schemas.microsoft.com/office/powerpoint/2010/main" val="3297130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C66F62-2CFF-4183-A1B7-23EF4E0E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65" y="938458"/>
            <a:ext cx="5744377" cy="12384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4A425A-F9BA-4D2C-B9B1-D9FDDAA4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48" y="2241435"/>
            <a:ext cx="6516009" cy="21624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29CE40-FF59-4180-A9F0-BCEDD87953DD}"/>
              </a:ext>
            </a:extLst>
          </p:cNvPr>
          <p:cNvSpPr txBox="1"/>
          <p:nvPr/>
        </p:nvSpPr>
        <p:spPr>
          <a:xfrm>
            <a:off x="2440523" y="5162037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奇怪的单位</a:t>
            </a:r>
          </a:p>
        </p:txBody>
      </p:sp>
    </p:spTree>
    <p:extLst>
      <p:ext uri="{BB962C8B-B14F-4D97-AF65-F5344CB8AC3E}">
        <p14:creationId xmlns:p14="http://schemas.microsoft.com/office/powerpoint/2010/main" val="3582001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718E10-A6FE-47C8-A9A5-24247EDF468F}"/>
              </a:ext>
            </a:extLst>
          </p:cNvPr>
          <p:cNvSpPr txBox="1"/>
          <p:nvPr/>
        </p:nvSpPr>
        <p:spPr>
          <a:xfrm>
            <a:off x="3558362" y="5955936"/>
            <a:ext cx="482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缺乏基本的模板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D9908-5FB3-41BE-8A29-66D0284B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620" y="0"/>
            <a:ext cx="3483425" cy="61349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C9A63C-4710-449E-917C-D3990412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62" y="104520"/>
            <a:ext cx="2947035" cy="53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09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FBC43CD-7348-4D14-A0B9-27468B2242E0}"/>
              </a:ext>
            </a:extLst>
          </p:cNvPr>
          <p:cNvSpPr txBox="1"/>
          <p:nvPr/>
        </p:nvSpPr>
        <p:spPr>
          <a:xfrm>
            <a:off x="2583711" y="3000084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模拟后反思</a:t>
            </a:r>
          </a:p>
        </p:txBody>
      </p:sp>
    </p:spTree>
    <p:extLst>
      <p:ext uri="{BB962C8B-B14F-4D97-AF65-F5344CB8AC3E}">
        <p14:creationId xmlns:p14="http://schemas.microsoft.com/office/powerpoint/2010/main" val="2437190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E4B5F2-6144-4CC2-9E0B-05460F06600D}"/>
              </a:ext>
            </a:extLst>
          </p:cNvPr>
          <p:cNvSpPr txBox="1"/>
          <p:nvPr/>
        </p:nvSpPr>
        <p:spPr>
          <a:xfrm>
            <a:off x="3565499" y="1724632"/>
            <a:ext cx="5061001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结构混乱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缺乏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明确的数值性结果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zh-CN" sz="3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图文结合较差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zh-CN" sz="3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Summary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和信写的太早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974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A23948-DC1F-47FD-904E-FE2EEE4C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128127"/>
            <a:ext cx="8640381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49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910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FBC43CD-7348-4D14-A0B9-27468B2242E0}"/>
              </a:ext>
            </a:extLst>
          </p:cNvPr>
          <p:cNvSpPr txBox="1"/>
          <p:nvPr/>
        </p:nvSpPr>
        <p:spPr>
          <a:xfrm>
            <a:off x="2583711" y="3000084"/>
            <a:ext cx="702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13593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05F28F-D99B-4828-A107-B552A1C2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828312"/>
            <a:ext cx="103170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16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56E9E2-A407-4AAF-920A-63C1492267B7}"/>
              </a:ext>
            </a:extLst>
          </p:cNvPr>
          <p:cNvSpPr txBox="1"/>
          <p:nvPr/>
        </p:nvSpPr>
        <p:spPr>
          <a:xfrm>
            <a:off x="2250818" y="781425"/>
            <a:ext cx="171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建模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FBE16C-0282-41BA-9B32-3AE30A6C9F81}"/>
              </a:ext>
            </a:extLst>
          </p:cNvPr>
          <p:cNvSpPr txBox="1"/>
          <p:nvPr/>
        </p:nvSpPr>
        <p:spPr>
          <a:xfrm>
            <a:off x="2466753" y="2161954"/>
            <a:ext cx="7911140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框架方案敲定后再建模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建模的优先建模，写算法的优先写算法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保持沟通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932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56E9E2-A407-4AAF-920A-63C1492267B7}"/>
              </a:ext>
            </a:extLst>
          </p:cNvPr>
          <p:cNvSpPr txBox="1"/>
          <p:nvPr/>
        </p:nvSpPr>
        <p:spPr>
          <a:xfrm>
            <a:off x="0" y="560167"/>
            <a:ext cx="482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作图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FBE16C-0282-41BA-9B32-3AE30A6C9F81}"/>
              </a:ext>
            </a:extLst>
          </p:cNvPr>
          <p:cNvSpPr txBox="1"/>
          <p:nvPr/>
        </p:nvSpPr>
        <p:spPr>
          <a:xfrm>
            <a:off x="1822346" y="1849897"/>
            <a:ext cx="9199954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多借鉴学习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年及以后的作图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对手绘这一优势要酌情使用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indent="-742950">
              <a:buFont typeface="+mj-lt"/>
              <a:buAutoNum type="arabicPeriod"/>
              <a:defRPr/>
            </a:pPr>
            <a:r>
              <a:rPr lang="zh-CN" altLang="en-US" sz="3200" dirty="0"/>
              <a:t>可以先粗糙的塞个</a:t>
            </a:r>
            <a:r>
              <a:rPr lang="en-US" altLang="zh-CN" sz="3200" dirty="0" err="1"/>
              <a:t>png</a:t>
            </a:r>
            <a:r>
              <a:rPr lang="zh-CN" altLang="en-US" sz="3200" dirty="0"/>
              <a:t>，后续优化好再上传</a:t>
            </a:r>
            <a:r>
              <a:rPr lang="en-US" altLang="zh-CN" sz="3200" dirty="0"/>
              <a:t>pdf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保持沟通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621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56E9E2-A407-4AAF-920A-63C1492267B7}"/>
              </a:ext>
            </a:extLst>
          </p:cNvPr>
          <p:cNvSpPr txBox="1"/>
          <p:nvPr/>
        </p:nvSpPr>
        <p:spPr>
          <a:xfrm>
            <a:off x="0" y="560167"/>
            <a:ext cx="482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其他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FBE16C-0282-41BA-9B32-3AE30A6C9F81}"/>
              </a:ext>
            </a:extLst>
          </p:cNvPr>
          <p:cNvSpPr txBox="1"/>
          <p:nvPr/>
        </p:nvSpPr>
        <p:spPr>
          <a:xfrm>
            <a:off x="1822346" y="1849897"/>
            <a:ext cx="756809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3200" dirty="0"/>
              <a:t>准备一份</a:t>
            </a:r>
            <a:r>
              <a:rPr lang="en-US" altLang="zh-CN" sz="3200" dirty="0"/>
              <a:t>article</a:t>
            </a:r>
            <a:r>
              <a:rPr lang="zh-CN" altLang="en-US" sz="3200" dirty="0"/>
              <a:t>的模板</a:t>
            </a:r>
            <a:endParaRPr lang="en-US" altLang="zh-CN" sz="3200" dirty="0"/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200" dirty="0"/>
              <a:t>学会使用谷歌，必应搜索引擎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有时间看看</a:t>
            </a:r>
            <a:r>
              <a:rPr lang="en-US" altLang="zh-CN" sz="3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20</a:t>
            </a:r>
            <a:r>
              <a:rPr lang="zh-CN" altLang="en-US" sz="3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lang="en-US" altLang="zh-CN" sz="3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21</a:t>
            </a:r>
            <a:r>
              <a:rPr lang="zh-CN" altLang="en-US" sz="3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lang="en-US" altLang="zh-CN" sz="3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22</a:t>
            </a:r>
            <a:r>
              <a:rPr lang="zh-CN" altLang="en-US" sz="3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这三年的论文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93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83E940-375F-40F3-83D0-CC62A833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98" y="0"/>
            <a:ext cx="7545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7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1C671F-DC01-4E0C-9A97-A8926819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447259"/>
            <a:ext cx="11021963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5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A8A668-588F-44D0-A531-3077D6FA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8" y="0"/>
            <a:ext cx="7081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0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F0D96A-3861-4C53-96E4-7D4680A8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15" y="0"/>
            <a:ext cx="7080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270</Words>
  <Application>Microsoft Office PowerPoint</Application>
  <PresentationFormat>宽屏</PresentationFormat>
  <Paragraphs>64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等线</vt:lpstr>
      <vt:lpstr>等线 Light</vt:lpstr>
      <vt:lpstr>Arial</vt:lpstr>
      <vt:lpstr>Office 主题​​</vt:lpstr>
      <vt:lpstr>2019A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小说</dc:creator>
  <cp:lastModifiedBy>小 小说</cp:lastModifiedBy>
  <cp:revision>53</cp:revision>
  <dcterms:created xsi:type="dcterms:W3CDTF">2023-01-29T07:40:17Z</dcterms:created>
  <dcterms:modified xsi:type="dcterms:W3CDTF">2023-01-31T14:09:01Z</dcterms:modified>
</cp:coreProperties>
</file>